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4A5F85-97AC-4C9F-B84A-6ED89E51B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CA2EEA-482C-4282-AC98-5B34BD8D0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2DEC9E-3F13-40D2-A564-F69C5156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2A42-979E-4C14-8874-9208BC45365E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25B3C8-0FD7-446D-B5AE-DBB98C3F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9A0F18-EA75-445B-BCE1-917651D9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FD15-6E3A-4034-A8DE-FFF94C00CEC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62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D8CEE-6D7E-4DC0-953C-45ECB006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9017AC-38E1-406B-B576-659EB7BCB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FB5BF4-A23B-44CA-A1AC-0DF839D9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2A42-979E-4C14-8874-9208BC45365E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13F2DF-581A-4438-B333-5D0574C2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259D73-2563-4F55-8182-7E37F0EB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FD15-6E3A-4034-A8DE-FFF94C00CEC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1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FACC7DF-B1CF-4D6E-841B-40C31D1CE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A017E6-45F6-43F6-881E-EA9BC7485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C43672-777B-4743-9E1F-83D68E06C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2A42-979E-4C14-8874-9208BC45365E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28F47-D546-4CDA-B029-80386CC0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F306C7-D65B-440F-B6D8-985844A0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FD15-6E3A-4034-A8DE-FFF94C00CEC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BE69E9-5867-4DE8-977D-2DB394DB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A6BF2B-7849-4FE2-A8A6-C99A09621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D52C3C-5D62-447C-B708-47994E2F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2A42-979E-4C14-8874-9208BC45365E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8493F6-1195-4DFD-9929-27238C2C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AF8F78-1CC3-41F8-8353-38580F8E4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FD15-6E3A-4034-A8DE-FFF94C00CEC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14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59005-CD24-412B-A186-C80A815E2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859872-DD1C-450E-991F-BC010A1A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FD198F-86A3-42FF-B5D1-73024F0A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2A42-979E-4C14-8874-9208BC45365E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43B564-FB70-4449-8E5B-4CB5AD89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7FDFC-3C63-452A-85A4-C8078C5B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FD15-6E3A-4034-A8DE-FFF94C00CEC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84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B0A07-BF7D-4D7A-A01D-62E3EBEA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30A549-6321-4700-AE59-70921240A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0C7631-918C-4C5F-8E4F-A1CF08ECF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6D5CBB-5B4A-43E1-A1AA-CB7D3CABF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2A42-979E-4C14-8874-9208BC45365E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7D6E65-FB0A-4680-9AF6-7D475349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BCD166-302F-443C-A7F6-A32C5078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FD15-6E3A-4034-A8DE-FFF94C00CEC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0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B6639-B5E6-4252-9D2B-196621DCB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68B2FB-1E32-4ADB-82FA-6612ABD11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FF4A37-8008-41E8-BE2E-6A01B91B3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65804D-D564-43D6-9009-2D9CA3F66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B512093-FED0-4D12-977E-21C2194F5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428300-16E2-431D-9C0A-76597CBEB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2A42-979E-4C14-8874-9208BC45365E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E42F6CA-998E-41BD-8097-411551CEB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8835EB-6696-46DE-9944-59855D52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FD15-6E3A-4034-A8DE-FFF94C00CEC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63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9EC22-6C17-493B-A549-73ECF81C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708A9E-D976-4412-9175-D327FA07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2A42-979E-4C14-8874-9208BC45365E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B6CA1B-C953-48E3-8CE6-38601550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F7C1C5-8B3A-43BC-8019-81A1CE42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FD15-6E3A-4034-A8DE-FFF94C00CEC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3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9120D3-6063-4659-932A-33465AE5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2A42-979E-4C14-8874-9208BC45365E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408D33-88FC-492D-9D73-1CA16656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6E56A1-F0AF-4224-B875-D6F31F67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FD15-6E3A-4034-A8DE-FFF94C00CEC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41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7EDA23-CBC4-4DDD-9A7C-B479BED1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08A89C-767E-4215-A4BB-566FFCDD8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7CE77C-CB47-462D-9788-D6F8C1325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3DDA80-3EEC-4A68-AE86-CADE219D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2A42-979E-4C14-8874-9208BC45365E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AEF99B-057D-44DC-BE0B-9D2FF407C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10B2A4-1A38-4AB2-9640-10379CC4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FD15-6E3A-4034-A8DE-FFF94C00CEC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3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43DD9-0141-493D-825F-15AA46BB3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C27D81A-E0F5-4322-904C-22809F11B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9AE607-F6FB-42F9-9F27-AC3C378B1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1BC34B-3015-48AA-9AA5-CE223834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2A42-979E-4C14-8874-9208BC45365E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B048B2-6669-460E-8957-CFA283573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476496-9BB7-48F0-B092-4B1E4C18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FD15-6E3A-4034-A8DE-FFF94C00CEC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16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8ED2E2C-9CF1-42E8-865F-6E7B4048A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740338-C3A2-4DF5-932C-72DAB9938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F853C-AB72-4883-91CA-DBBDF9225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F2A42-979E-4C14-8874-9208BC45365E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1B608C-C9F4-4B6E-BD77-DB7179968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7380C9-F5FE-44C2-ACE2-319347C04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8FD15-6E3A-4034-A8DE-FFF94C00CEC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76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F936995-8478-446B-B47B-DECB59815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577" y="493915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fr-FR" sz="4000" dirty="0">
                <a:latin typeface="Abadi Extra Light" panose="020B0204020104020204" pitchFamily="34" charset="0"/>
              </a:rPr>
              <a:t>Gorille des montagnes</a:t>
            </a:r>
            <a:endParaRPr lang="en-GB" sz="4000" dirty="0">
              <a:latin typeface="Abadi Extra Light" panose="020B0204020104020204" pitchFamily="34" charset="0"/>
            </a:endParaRPr>
          </a:p>
        </p:txBody>
      </p:sp>
      <p:pic>
        <p:nvPicPr>
          <p:cNvPr id="5" name="Image 4" descr="Une image contenant herbe, primate, animal, extérieur&#10;&#10;Description générée automatiquement">
            <a:extLst>
              <a:ext uri="{FF2B5EF4-FFF2-40B4-BE49-F238E27FC236}">
                <a16:creationId xmlns:a16="http://schemas.microsoft.com/office/drawing/2014/main" id="{06763E9A-5E70-4B83-BAA5-4FAE90DC1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8" r="-1" b="49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9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F936995-8478-446B-B47B-DECB59815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410" y="5337544"/>
            <a:ext cx="3377184" cy="1297174"/>
          </a:xfrm>
          <a:noFill/>
        </p:spPr>
        <p:txBody>
          <a:bodyPr>
            <a:normAutofit/>
          </a:bodyPr>
          <a:lstStyle/>
          <a:p>
            <a:pPr algn="l"/>
            <a:r>
              <a:rPr lang="fr-FR" sz="4000" dirty="0">
                <a:latin typeface="Abadi Extra Light" panose="020B0204020104020204" pitchFamily="34" charset="0"/>
              </a:rPr>
              <a:t>Bonobos</a:t>
            </a:r>
            <a:endParaRPr lang="en-GB" sz="4000" dirty="0">
              <a:latin typeface="Abadi Extra Light" panose="020B0204020104020204" pitchFamily="34" charset="0"/>
            </a:endParaRPr>
          </a:p>
        </p:txBody>
      </p:sp>
      <p:pic>
        <p:nvPicPr>
          <p:cNvPr id="2" name="Image 1" descr="Une image contenant primate, arbre, animal, mammifère&#10;&#10;Description générée automatiquement">
            <a:extLst>
              <a:ext uri="{FF2B5EF4-FFF2-40B4-BE49-F238E27FC236}">
                <a16:creationId xmlns:a16="http://schemas.microsoft.com/office/drawing/2014/main" id="{F68796D4-2ABF-4FB2-80B6-01E9BB5B7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99" r="-2" b="8990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2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F936995-8478-446B-B47B-DECB59815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fr-FR" sz="4000" dirty="0">
                <a:latin typeface="Abadi Extra Light" panose="020B0204020104020204" pitchFamily="34" charset="0"/>
              </a:rPr>
              <a:t>Okapis</a:t>
            </a:r>
            <a:r>
              <a:rPr lang="fr-FR" sz="2000" dirty="0">
                <a:latin typeface="Abadi Extra Light" panose="020B0204020104020204" pitchFamily="34" charset="0"/>
              </a:rPr>
              <a:t> </a:t>
            </a:r>
            <a:endParaRPr lang="en-GB" sz="2000" dirty="0">
              <a:latin typeface="Abadi Extra Light" panose="020B0204020104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A015C61-B2E6-44AF-A6C4-05BEF4A03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5" r="21434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9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F936995-8478-446B-B47B-DECB59815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fr-FR" sz="4000" dirty="0">
                <a:latin typeface="Abadi Extra Light" panose="020B0204020104020204" pitchFamily="34" charset="0"/>
              </a:rPr>
              <a:t>Eléphant</a:t>
            </a:r>
            <a:endParaRPr lang="en-GB" sz="4000" dirty="0">
              <a:latin typeface="Abadi Extra Light" panose="020B0204020104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346F250-3B42-4755-B0F1-0CC9BD415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1" r="14459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4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F936995-8478-446B-B47B-DECB59815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9077" y="4981689"/>
            <a:ext cx="2304660" cy="1408478"/>
          </a:xfrm>
          <a:noFill/>
        </p:spPr>
        <p:txBody>
          <a:bodyPr>
            <a:normAutofit/>
          </a:bodyPr>
          <a:lstStyle/>
          <a:p>
            <a:pPr algn="l"/>
            <a:r>
              <a:rPr lang="fr-FR" sz="4000" dirty="0">
                <a:latin typeface="Abadi Extra Light" panose="020B0204020104020204" pitchFamily="34" charset="0"/>
              </a:rPr>
              <a:t>Daman</a:t>
            </a:r>
            <a:endParaRPr lang="en-GB" sz="4000" dirty="0">
              <a:latin typeface="Abadi Extra Light" panose="020B0204020104020204" pitchFamily="34" charset="0"/>
            </a:endParaRPr>
          </a:p>
        </p:txBody>
      </p:sp>
      <p:pic>
        <p:nvPicPr>
          <p:cNvPr id="4" name="Image 3" descr="Une image contenant herbe, extérieur, animal, mammifère&#10;&#10;Description générée automatiquement">
            <a:extLst>
              <a:ext uri="{FF2B5EF4-FFF2-40B4-BE49-F238E27FC236}">
                <a16:creationId xmlns:a16="http://schemas.microsoft.com/office/drawing/2014/main" id="{E5B21400-E618-42A4-82E2-E6AC44739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6" y="467832"/>
            <a:ext cx="8787391" cy="592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634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Grand écran</PresentationFormat>
  <Paragraphs>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Abadi Extra Light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Cathy Le Goff</dc:creator>
  <cp:lastModifiedBy>Cathy Le Goff</cp:lastModifiedBy>
  <cp:revision>1</cp:revision>
  <dcterms:created xsi:type="dcterms:W3CDTF">2019-08-30T14:49:45Z</dcterms:created>
  <dcterms:modified xsi:type="dcterms:W3CDTF">2019-08-30T14:50:49Z</dcterms:modified>
</cp:coreProperties>
</file>