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3" d="100"/>
          <a:sy n="83" d="100"/>
        </p:scale>
        <p:origin x="120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D1A806-765C-449E-8E5B-36D0A0E875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C420926-9887-47D7-BEE3-EC041EF40D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FB4E958-0244-435C-A289-41388F39B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6B26B-40E3-4A09-9CF8-F07C84B088D1}" type="datetimeFigureOut">
              <a:rPr lang="en-GB" smtClean="0"/>
              <a:t>27/08/2019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83C22B0-3BAA-4790-9B7F-EEEBA8338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5D82696-7FAA-46F2-A6AC-E949E541D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2E639-8E4C-4734-92B9-68C89A5E728D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3000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F5C2EC-0968-4E8E-97CD-14A6700AF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B775877-BB67-497C-A266-8ECC857A0A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B250FC2-FDD0-4156-B9C4-7C172E1E5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6B26B-40E3-4A09-9CF8-F07C84B088D1}" type="datetimeFigureOut">
              <a:rPr lang="en-GB" smtClean="0"/>
              <a:t>27/08/2019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241C9D3-EB51-435F-9C51-1BC771975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890BE9-9AAC-45DB-BB10-885EB0B08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2E639-8E4C-4734-92B9-68C89A5E728D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1202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677D7EF-DFE6-4411-BAE2-77BA6BE67C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BC6057F-9BAB-4A55-BC89-2513904185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7BB3CD4-1407-4B33-9672-98BF06141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6B26B-40E3-4A09-9CF8-F07C84B088D1}" type="datetimeFigureOut">
              <a:rPr lang="en-GB" smtClean="0"/>
              <a:t>27/08/2019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4086F66-5F9F-4D55-BF67-138C0C411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8CC1802-7FB6-417B-893E-F1BB25DDA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2E639-8E4C-4734-92B9-68C89A5E728D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347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633E61-224F-4164-8E53-DFAD958A9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72592FE-DA25-447F-B193-14A62DF522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F61DB17-67A7-4731-B218-4711C8384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6B26B-40E3-4A09-9CF8-F07C84B088D1}" type="datetimeFigureOut">
              <a:rPr lang="en-GB" smtClean="0"/>
              <a:t>27/08/2019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E25EF84-6DF6-49F3-80AC-298808181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BBEE3D3-9333-49FC-8D77-068E156A7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2E639-8E4C-4734-92B9-68C89A5E728D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0320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6AF005-89A9-4B75-8877-41F91D7E9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8C9D099-7EAF-42A5-9C17-0F66FB401B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7F37727-C732-455F-A33C-A4D7A4F9E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6B26B-40E3-4A09-9CF8-F07C84B088D1}" type="datetimeFigureOut">
              <a:rPr lang="en-GB" smtClean="0"/>
              <a:t>27/08/2019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C8A013B-BB7E-4F8C-AFC0-26F24BBB9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B5F305-95B0-47AA-9858-C69202EFE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2E639-8E4C-4734-92B9-68C89A5E728D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8726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E607B2-A1D1-4ECE-9D60-0F0169CC2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15D25C3-0056-43F1-9F00-7D1CDA6B34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DC53BFE-DCE4-4829-AA97-5C486D4F35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8457404-027C-4455-9FBA-FC6F1B08C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6B26B-40E3-4A09-9CF8-F07C84B088D1}" type="datetimeFigureOut">
              <a:rPr lang="en-GB" smtClean="0"/>
              <a:t>27/08/2019</a:t>
            </a:fld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6BD2693-7EF9-41E9-B3AD-3F44FB294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C69857A-EBDF-473D-8119-841CE5298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2E639-8E4C-4734-92B9-68C89A5E728D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9533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A6BA9A-5215-4631-A0ED-66206342F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04A607D-CC8F-4E20-9F6F-CEA5CE67A2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EF4E483-F8E5-4A5A-9E30-F91047ADA8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9BAFB17-4B38-4F8A-A20F-1170CC3A00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DAF2013-9BBA-4DA7-B87A-E8B23796FE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2B66EAB-7F88-493C-BDC7-63833E9AE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6B26B-40E3-4A09-9CF8-F07C84B088D1}" type="datetimeFigureOut">
              <a:rPr lang="en-GB" smtClean="0"/>
              <a:t>27/08/2019</a:t>
            </a:fld>
            <a:endParaRPr lang="en-GB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28C6FD3-3DAE-47DB-84E4-B3C4B54A1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747A0F3-A2DD-42FA-A9E6-950F5B82F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2E639-8E4C-4734-92B9-68C89A5E728D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655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BBAC38-D375-46F3-8390-CF3405EDB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CD9FD9D-B595-4C07-9397-32FF32BC9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6B26B-40E3-4A09-9CF8-F07C84B088D1}" type="datetimeFigureOut">
              <a:rPr lang="en-GB" smtClean="0"/>
              <a:t>27/08/2019</a:t>
            </a:fld>
            <a:endParaRPr lang="en-GB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20CEBCB-9A0F-4E8B-BF97-8FF9F304F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2F4B84B-6A41-4136-8115-FFC200EF3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2E639-8E4C-4734-92B9-68C89A5E728D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5582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3F97D65-5F3F-4C66-869F-88AD9F4E7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6B26B-40E3-4A09-9CF8-F07C84B088D1}" type="datetimeFigureOut">
              <a:rPr lang="en-GB" smtClean="0"/>
              <a:t>27/08/2019</a:t>
            </a:fld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D1F27F6-FB41-4146-8865-14958C443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903C7E5-8A3A-44D1-BAF9-B9A9DCC78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2E639-8E4C-4734-92B9-68C89A5E728D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6720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A74B39-3A6E-48AC-9BB9-5DF5A4125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2E98B70-405B-4EA3-BA57-FA943F1E38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3BC0809-F951-4B71-85AE-B6FF4285BC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16FE2D6-8E1F-4D4D-A763-964583279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6B26B-40E3-4A09-9CF8-F07C84B088D1}" type="datetimeFigureOut">
              <a:rPr lang="en-GB" smtClean="0"/>
              <a:t>27/08/2019</a:t>
            </a:fld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7FE840A-3F02-4450-B8E0-505C578AE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2C979E8-45EF-4717-BB14-4087266BE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2E639-8E4C-4734-92B9-68C89A5E728D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5755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0580E0-3ED6-4966-AFF7-641E42C4E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AE80D0E-36A4-4A3F-959F-E2B356B9C0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B15F3A1-0EF7-4221-A6AE-1DC4C8DCC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D464B12-B550-432E-9ECD-FB051E088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6B26B-40E3-4A09-9CF8-F07C84B088D1}" type="datetimeFigureOut">
              <a:rPr lang="en-GB" smtClean="0"/>
              <a:t>27/08/2019</a:t>
            </a:fld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C4E60A0-4EF2-413C-8FDD-054ACD2A4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E047F92-B0CC-4B2B-B46F-4793204FC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2E639-8E4C-4734-92B9-68C89A5E728D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3479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5B0C7D09-5619-456B-949E-B2C24FA5C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75ADC3E-C041-4745-91A3-2747B51DFA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D1EBA61-A0BB-462C-B511-58C6D29195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26B26B-40E3-4A09-9CF8-F07C84B088D1}" type="datetimeFigureOut">
              <a:rPr lang="en-GB" smtClean="0"/>
              <a:t>27/08/2019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7010ED5-DCAB-4871-AE0F-6A4A36801D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D01A49C-3CA9-4D32-A60C-E32D7F7776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C2E639-8E4C-4734-92B9-68C89A5E728D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7308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14CE6EE-1E42-49CF-B314-6BF69CA214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668" r="-1" b="713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167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3B58FF6-344E-4F0B-9103-EA9C297E01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94" b="1203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2114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AB938BE-53BF-4FA9-99F3-4A639A1F3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8476" y="-49656"/>
            <a:ext cx="5995685" cy="6911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3823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107737B-43F3-408B-9E62-D5D17A6CCE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658" r="1" b="22227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190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52DD0BC-679F-4E64-B603-5B1CA2247B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39" r="1" b="14140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874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B96FC56-6055-405A-82DF-81452E5BA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977" y="555397"/>
            <a:ext cx="8610045" cy="574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2580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Grand écran</PresentationFormat>
  <Paragraphs>0</Paragraphs>
  <Slides>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Cathy Le Goff</dc:creator>
  <cp:lastModifiedBy>Cathy Le Goff</cp:lastModifiedBy>
  <cp:revision>1</cp:revision>
  <dcterms:created xsi:type="dcterms:W3CDTF">2019-08-27T12:11:16Z</dcterms:created>
  <dcterms:modified xsi:type="dcterms:W3CDTF">2019-08-27T12:13:08Z</dcterms:modified>
</cp:coreProperties>
</file>